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97" r:id="rId2"/>
    <p:sldMasterId id="2147483685" r:id="rId3"/>
    <p:sldMasterId id="2147483673" r:id="rId4"/>
    <p:sldMasterId id="2147483661" r:id="rId5"/>
  </p:sldMasterIdLst>
  <p:notesMasterIdLst>
    <p:notesMasterId r:id="rId7"/>
  </p:notesMasterIdLst>
  <p:sldIdLst>
    <p:sldId id="490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Lemon/Milk" panose="020B0603050302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13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61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C1B"/>
    <a:srgbClr val="FAC400"/>
    <a:srgbClr val="F3C108"/>
    <a:srgbClr val="FF66CC"/>
    <a:srgbClr val="EABA08"/>
    <a:srgbClr val="FFFF99"/>
    <a:srgbClr val="9C9B9B"/>
    <a:srgbClr val="222222"/>
    <a:srgbClr val="7F7F7F"/>
    <a:srgbClr val="2B4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3F0D94-B963-4564-8EC3-72C83D841957}" v="112" dt="2020-01-27T15:18:37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87978" autoAdjust="0"/>
  </p:normalViewPr>
  <p:slideViewPr>
    <p:cSldViewPr snapToGrid="0" showGuides="1">
      <p:cViewPr varScale="1">
        <p:scale>
          <a:sx n="52" d="100"/>
          <a:sy n="52" d="100"/>
        </p:scale>
        <p:origin x="872" y="176"/>
      </p:cViewPr>
      <p:guideLst>
        <p:guide orient="horz" pos="2160"/>
        <p:guide pos="3613"/>
        <p:guide pos="7242"/>
        <p:guide pos="1096"/>
        <p:guide pos="61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27E67-C0AF-4263-92F9-DDB4E42F4360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8BFCD-1614-48E4-A629-20D6BBEED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24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8BFCD-1614-48E4-A629-20D6BBEEDD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98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7169-A639-4818-B455-84FFD1B40A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Love don’t pay the bills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444E05-72ED-40F0-9E09-8659A64D7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73793-47FA-4616-87F3-5D06E8F1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520C4-1F15-444D-AAD7-25D3F3F1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C0A3A-6A2B-4D1E-BFBE-222B24FB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C87BF-5916-4C6F-A5E7-121D6B955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34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77BC-D4A2-46AF-BBE8-71398C67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C6905-ECE5-49CD-B847-EDA1FB71B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3E1E2-8A55-4C57-B67F-D2D63D18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66404-AA17-445E-8AD3-761DE46B7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37318-36E3-4CD1-A5B3-2BEB3BB4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C87BF-5916-4C6F-A5E7-121D6B955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56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8D250C-F343-4D1C-941E-281F5B6B4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A9BB7-211D-4561-BFED-AD1F59CC8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8045E-C1C3-40A9-8842-FA8BFE37CB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7D69C-B37C-47A4-BDEE-B3D6AAE7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A8DD2-DC9E-4FD5-B5D5-F035771F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C87BF-5916-4C6F-A5E7-121D6B955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809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DDE8-2D9E-714B-9FDE-925C7FA2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F77DB-C851-804F-AC51-FA6A4E1854E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72288" y="874713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C7B8A-E9B9-7347-B3AC-947EB8A36217}"/>
              </a:ext>
            </a:extLst>
          </p:cNvPr>
          <p:cNvSpPr txBox="1"/>
          <p:nvPr userDrawn="1"/>
        </p:nvSpPr>
        <p:spPr>
          <a:xfrm>
            <a:off x="11749548" y="49456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7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ABFF-271A-0542-AADB-6B97B0C58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D6532-41C8-4246-B84A-1226F7FE8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2D2A7-C4A7-7C43-8B0E-3A7F68FB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D058E-0A77-2249-BEF3-ED2446ED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6D567-A9F6-CE4C-93FD-15C19FFCD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35C0-E325-0E49-850A-C9CDED8B0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23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6BCE-E7EC-4242-808F-39B32D42D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0D66-C430-BE49-B19F-72928A939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BC4C2-B0C4-774B-A040-5DF543F6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72A72-E60B-9643-9302-4210B47DC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90A85-5EDB-594D-BBB1-799E93DA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35C0-E325-0E49-850A-C9CDED8B0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8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5BB4-B212-4941-8A4F-0E8AFE85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7B976-7921-8B4A-A880-C23043E34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07DCE-40A0-B741-A2F7-CA9540BFD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DAAAC-DA45-C646-BB83-397D35B2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05B7D-BFE2-AC43-80E4-0112645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35C0-E325-0E49-850A-C9CDED8B0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60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E40A0-87C5-5D46-833C-D4972CF8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A8DED-122E-6840-9726-8FBA8C441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90275-79F9-CC4A-A9B8-599686A17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C5C4A-6389-2741-8050-2FBD326A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68C05-C5B6-B64B-B7A6-48C532464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B8AF0-EA71-8741-AC16-5E61752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35C0-E325-0E49-850A-C9CDED8B0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68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4082B-9465-7449-8FB5-688BC39F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83DC1-3BAC-6C47-AB61-13CCA46EA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419F9-DF50-4D42-B5DC-934CE4B04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87B94-6E22-3F40-AA36-13DE2A1DD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660DB-131B-5947-B491-4AE39A775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D3C7D-318F-2C48-9980-A93E7FC39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ACF08C-ADCD-2841-90FB-8C1413BF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1A8BB-0B92-0F48-BAE0-EC77AC2C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35C0-E325-0E49-850A-C9CDED8B0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64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3FC98-7B25-EC4C-93E3-D852D6A9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73959-16ED-D949-B7E6-9CF507FCD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2B15A-58DD-A541-A1EC-63B96FE44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5DF1A-E268-2B4E-A8DA-2A7A3C2B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35C0-E325-0E49-850A-C9CDED8B0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35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B1EA02-82C2-234B-B51F-87B621F8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F42B9-E6A1-E04E-BFC6-FF94F15D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C6AB5-2C1E-284D-9078-8EF11DD4C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35C0-E325-0E49-850A-C9CDED8B0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8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3022-8125-44E2-9BFF-AC6A4070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0CC60-80B4-4974-B682-B68784CD4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F7E62-26DC-48EB-B4DE-CFA45087C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173B2-ECF7-49A5-B907-86FCF3C97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21644-65A7-428C-99C6-CE0953B1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C87BF-5916-4C6F-A5E7-121D6B955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322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58919-BA42-284D-8092-2BBB2F7D5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5F563-22AD-514C-92D2-9BC21EDEB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7AA5B-6D7C-0D4D-BB63-6BE7528BE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A8CCF-A7DC-BF4C-90E1-8A0E56C07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3958D-2C7E-AB41-AB4B-DFE94C4F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A7235-83E1-E54C-8DCB-2145E2B3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35C0-E325-0E49-850A-C9CDED8B0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33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F81B1-2D1D-BF4B-B245-D6AC5B481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A9437D-11EA-C54B-85CB-5220A2087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243FB-05EC-0F40-B3DE-ED79892E4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023C1-B3B5-A841-A5F0-D56346DF0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D2C8B-CE3E-064B-A01E-0E8FE406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64E5C-0E2C-9447-B9BA-7D60471B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35C0-E325-0E49-850A-C9CDED8B0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79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D732-D1B6-DE4B-B3CC-1DAC6858C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3D076-3EC3-6E43-92E5-0AA77EC5A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8517-16E4-CA4B-BE66-0FF22912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C235B-56D3-8C46-850E-EDA734B12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FAC28-8CBC-5D43-BCDC-9E1A8718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35C0-E325-0E49-850A-C9CDED8B0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93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8FB6B7-1001-5B44-91FD-0AD05D16D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8BAE5-F574-DA47-B001-D21182271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9881B-AA57-5446-97F6-06E367BCB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2D1C3-BCBD-CA46-ADE7-BDE1B00F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7047A-15D1-3842-837B-9C65EC7B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35C0-E325-0E49-850A-C9CDED8B0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02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3F5D-AC0B-DE42-AE7D-813090CFC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B32B4-0326-904D-9D78-AD720761C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1D4EC-3937-DD47-B7A6-B45562BA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B70E8-8D08-BC43-9035-358A767D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5B274-7DA5-C049-8589-63FB5FC3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053-FB34-6241-A306-7F4824F2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70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B0BBB-112D-A646-82A0-5F8D206D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1082-DABB-0D4A-836C-7024CDD67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AC8BC-9717-4042-994B-738409F3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68B49-0815-9041-9EE0-66A50B35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FE566-22B0-624E-90CE-7FC23396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053-FB34-6241-A306-7F4824F2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44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E406-D80B-EE4C-A3D5-228EF533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65B93-65C3-5043-A3DA-D199E46F7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E9ED5-913A-7348-8097-F1238F19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67466-6E2B-8745-9A93-68218D2D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38F1D-F614-1E4F-AB15-1F836762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053-FB34-6241-A306-7F4824F2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79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DF61-638B-6F49-A30F-4CC780117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A3BC2-FD20-7549-83A1-DD931AD4D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BFCAF-3B82-D14E-8D4E-6AC8ED971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40225-7DDE-934A-A362-0FE01F9A9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20E4C-7E7A-514E-B512-CAEC076C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7B8BD-7EE0-6349-81F5-2FD149A9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053-FB34-6241-A306-7F4824F2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69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36BA-00F7-3F46-9E8D-48592B20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E3A2F-55F2-7842-82CE-9113BBA01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25637-BB9F-E848-AC73-5B8498FDF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2F452-7EA3-6745-9858-B09B8EBBA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E654C3-8548-5E4A-A6A4-B89484CB4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A2BC7B-A0D0-9E43-BC62-A411279A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9BA683-C400-DA49-9CF5-C92AD9DCE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DA6EF0-5FE1-0348-959C-7BAEA30F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053-FB34-6241-A306-7F4824F2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5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D43F-1AC4-1E4E-A7A6-E7648D6F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63E4E-C249-C544-9268-5CA501A5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FDA62-3885-FF46-9918-22746ECE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3A231-85E1-D048-BE63-1CB58A4B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053-FB34-6241-A306-7F4824F2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2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47BE-7BC2-48D0-A0E0-F4284BE2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89015-E5BB-496B-BFD3-4AE5BB9A0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E4735-1AB4-450A-91C1-26EF0669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6BE15-DCDB-476D-A4A8-7794EDCB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B259-3B2D-4140-B6ED-EFECB69E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C87BF-5916-4C6F-A5E7-121D6B955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76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4CBF0-CD6B-3744-8E5A-15B531C8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EB3E0A-1E4D-0B4D-8967-AD9FD8B0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B2EF9-0955-F24F-B846-9721D2E4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053-FB34-6241-A306-7F4824F2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8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B4AF-2529-4141-B65B-18B28DBF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E5797-F4A6-DA4E-856C-58CF27B35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48585-12A3-AA49-A219-5FE7907A0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65630-61DC-C84E-920A-E8A76F245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8A7D8-4659-ED4B-86FF-E7B069B4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0187D-626B-AF4B-B38C-D7F23AF9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053-FB34-6241-A306-7F4824F2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72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D295-EEAC-7F47-8C72-C6133EF9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0BD65C-6548-7942-8B39-7605F14D1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EC38A-99A6-8B47-B3B3-EB0E5F19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5BC17-2940-2E44-8E38-3D3C3083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E5EBF-605A-794D-90C5-EDCCB3C64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DBC70-9A0C-D04C-9074-C671794D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053-FB34-6241-A306-7F4824F2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06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7E62-87E3-A348-B805-6890CC4AA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E940D-0B00-974C-B7A0-86DD1A0E0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59DDA-9480-0B40-9DDD-8BCE819E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4632D-B69D-594E-B940-01860D02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23146-3FF7-D442-ADF9-D4B15524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053-FB34-6241-A306-7F4824F2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19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272C1A-4C58-F64F-928A-64C214A24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19895-94B4-6747-A34B-BBF179949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BA2FE-238E-8542-951C-1CE31490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09AA5-0E64-FC48-835A-E3417ED81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DAF51-E447-4546-98CB-C0E1A0E9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5053-FB34-6241-A306-7F4824F2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29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EE48-6B9D-444F-98B2-6CBAC2BAE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670524-4B27-9340-B47D-4ACD6242F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FA0D-9C14-5F46-8121-96F232E8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2A16A-B659-8942-A648-577803DC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623B0-C19B-B447-9E95-BA5AFB58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C1B-AA0B-8E4D-B27A-2319A4EC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05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16D9-A22A-A446-AEDC-C0F813B1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A19E4-5EB7-EA43-8D7C-28F95A104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AA37A-D4B0-8548-B949-4C682EDD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9BB53-6DA0-4F40-8458-2344271A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BD4B0-CCF2-8649-B940-E5CFA461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C1B-AA0B-8E4D-B27A-2319A4EC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54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0502-9AE3-2A4F-8BA1-E8A1012E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D97BB-DA18-3C4D-A378-5954ECE20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891AE-FAAA-B44A-A320-7948ABE6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2DD47-15F0-924F-B080-880BA55A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18378-452C-944B-83FD-8950910B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C1B-AA0B-8E4D-B27A-2319A4EC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81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8E07F-E6AD-104A-8E0E-4EBB4D65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6BCBB-9EBF-0940-8AE5-81DB2CDFD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6076E-C193-4F45-B9B2-880E99A55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7B652-86C3-BE4E-8615-0C28363E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E955C-861B-C340-A7D1-84DC6329D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84660-9F75-C541-A4F3-7A26EA7A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C1B-AA0B-8E4D-B27A-2319A4EC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82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9013-A677-7142-B754-B19E90702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92925-4128-2B41-893D-63F6ED34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505E5-B61B-644A-BD38-A0212C9E7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64A02D-5AB1-F34C-B05E-97112E4E5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65C815-86AB-4045-94D9-A20A8325A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95D9B-4EA1-0641-B456-F640D949D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2320F-D5CC-8D43-B202-7ECDF47F0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E0DBA-2306-F644-A359-AB82371C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C1B-AA0B-8E4D-B27A-2319A4EC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2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9DA2-3961-429B-869D-B4606565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53AFB-C790-4B52-AA46-2B5C2ABAF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4CB10-B926-4525-8833-B59D0BF95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2D58B-9AC2-421E-9044-838C9FC3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E5BDE-53F7-4AB2-8CE1-D664485B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E16BB-F160-403D-BEBB-8AC7C608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C87BF-5916-4C6F-A5E7-121D6B955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087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55C7-D41A-3847-9B4D-CD3A7E5F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4D28C-BE4F-4C46-B986-3C139C22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F27B1-3FE4-1D40-8A80-4662066C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C5E98-1E16-FD4C-AB29-A745CA34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C1B-AA0B-8E4D-B27A-2319A4EC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82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88A19A-6655-4C42-BE50-48C8727B7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CFB0B-B837-FE45-87A0-79F04BFF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63CA3-0B53-CB44-854A-5FB348D5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C1B-AA0B-8E4D-B27A-2319A4EC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05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2A09-5DC1-C748-8265-68AA185D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2517E-8C6B-C146-BF41-FDFC6FD92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0E65D-01B9-C245-92E1-4542A6822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8E89E-C226-C94F-B559-A8889E9D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977DF-CABB-8740-B16F-A2F1E696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E0586-0D25-A844-B624-43CA7804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C1B-AA0B-8E4D-B27A-2319A4EC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33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CD41-5D5A-4A47-8CA8-9AF0A8BB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88A1F-1785-AF47-9CB3-52DEBE54C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16296-AB29-0E4F-97B8-CC092F2F3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DBDC-2913-674C-92CB-BFAB11C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9F975-84BD-A140-97A0-906B208BF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F5CFD-CDE1-A746-8B27-65573DC0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C1B-AA0B-8E4D-B27A-2319A4EC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50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F31FE-2B92-A34F-8308-46885A6F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742EA-95E7-7F41-8C3E-B02193D59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1FF42-5156-6349-B54D-787CFDCF7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A2678-D5A0-834A-A202-1C1C7B7E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303F4-5131-1C4C-B1B6-619BDE58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C1B-AA0B-8E4D-B27A-2319A4EC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484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6FE9E-EE29-8A45-A9EF-398C94DD3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7A11E-8308-2F4A-9636-CFA0F1DEE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12EFC-5B1F-8444-AB84-D2BEC4D8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1AB8E-EB52-F944-BEBA-86F73B00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4C4CA-667A-4B45-997C-435701E6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3C1B-AA0B-8E4D-B27A-2319A4EC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917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2243-D4F2-4D46-98A9-6195186E6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CB595-4E25-354A-BD48-BBF491200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7B7B7-6C0A-0D4F-8E7E-EBC836EC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75EE9-FD88-F24A-995F-EDA8D8B1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07E04-8956-CB47-A264-F32AAFB8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0C65-4BE0-0C4B-919C-285E4B9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70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45BA-7CD9-8941-BC54-519E9030C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D53B8-2455-CB47-94FF-0A36993B5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3BECD-A60B-BE4C-9C2B-410AAF4F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E62D1-6E61-084A-AD35-D318BC5B3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B75E9-CD16-4E46-8F3C-92978618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0C65-4BE0-0C4B-919C-285E4B9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70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97B25-9DED-1043-9020-3BB08F49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7F1FC-8B79-DC4C-8558-C5D68A295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0B7A8-76B3-464A-8CF1-F9E27449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94940-C84E-AA4B-8959-30E73A17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587F5-2E0B-7B47-84F8-1FE8683B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0C65-4BE0-0C4B-919C-285E4B9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4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51AD-A935-2848-AF64-39C149A2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8C704-FF06-0B4B-BD91-413A70F2F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86B2C-954D-0540-81A3-D306CC61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51FD9-2B98-A348-981A-C54EFC93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A24BF-ACF9-7D49-958E-A8D1D7F9F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226C1-8C85-D842-84A6-DE881396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0C65-4BE0-0C4B-919C-285E4B9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8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8BA51-AE21-4F08-A79F-261970C9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2E32D-CE4F-4ACE-9574-2B0488B35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45958-776F-45B4-A227-97E9E8EC9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35E28A-2485-4B74-9847-1BAAF2B73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4E030-7901-4C78-A7DE-8629EE8EC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99296D-6D3D-4628-A762-9683783F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7E4DA3-393B-4585-BFF8-FD1DBF6F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F6809A-7DEE-4FF4-9DDD-0640F596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C87BF-5916-4C6F-A5E7-121D6B955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5268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2D33-10AB-FF4A-AF11-DD3C419D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E5078-477A-7B43-8346-4779530E2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AEC48-A93C-6E4B-BFA9-6A800CF36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F74D76-6756-7240-A237-FF555A70F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4B8F8-DF62-C847-A528-AF1D67772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ACBF56-B6B6-9246-BB4C-4E6A5CEE2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4D527-0451-6744-9A55-94CA1B29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97B435-67E3-2347-8F9E-0B8E5886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0C65-4BE0-0C4B-919C-285E4B9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857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272C-FF36-B341-BDE3-B4B54D5D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2CE543-BE1D-F545-98F6-E20C43C6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51A0D6-0060-7549-801B-DE22D9CF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1E751-FE9F-0443-84A5-53CBE671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0C65-4BE0-0C4B-919C-285E4B9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437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FF106D-FEBF-C847-955B-2E21812D8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B4717-3569-9249-ACB7-B005E384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CF089-79F9-1D4B-9BA7-39D5FBDB8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0C65-4BE0-0C4B-919C-285E4B9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060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F060-B585-AD4E-B230-52AD9957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A193-A9AC-4C45-A215-E20401A2D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70DEC-D821-6542-82BA-6A02347F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136A4-DFE1-8247-B8D6-76AAABCBE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D0C32-FDD1-574E-BAD7-AF6F9DF8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F606F-6A47-A140-94B0-65DC8F8B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0C65-4BE0-0C4B-919C-285E4B9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696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D2584-34BE-894E-8CF8-68973F542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EE98A2-FE0B-2A45-A194-955655555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B5F77-B9D5-CF46-838B-16BF96BF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5EA6B-AA9B-3D46-94C6-321902EC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5B6C6-0A24-7B45-B3D0-4DDCC813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8A693-7088-8140-A025-75C52C21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0C65-4BE0-0C4B-919C-285E4B9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427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A94A-ABBF-C340-AFAF-B27F1E46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7C95A-F50A-E144-8E4F-8D176AEC3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90BFF-09B2-E74A-B818-AE207B49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12592-C0C6-B545-899B-443D1FB5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98A3D-8AD6-7A48-8F0B-E234D65A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0C65-4BE0-0C4B-919C-285E4B9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778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D625EA-80F8-6549-81E0-8905A48F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3B783-70F2-A04B-8863-9A2E2151B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1D019-C625-F845-8072-DB00BB4F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7D83E-2B15-4B45-AB86-850AA8C2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E12D8-9E8C-A14C-A733-C8326DC4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20C65-4BE0-0C4B-919C-285E4B9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3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B25C-EDF6-4B75-9126-ADBD6F11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842F0-8BCA-4FFD-9D13-8B76BFD3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96AC9-6FA9-4B6A-AEAB-773E0C161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1A325-A664-497B-89D6-0B1A9E68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C87BF-5916-4C6F-A5E7-121D6B955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33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90E4296-F0F5-48AE-BD74-B1622109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456" y="6400800"/>
            <a:ext cx="680936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400">
                <a:solidFill>
                  <a:srgbClr val="9C9B9B"/>
                </a:solidFill>
              </a:defRPr>
            </a:lvl1pPr>
          </a:lstStyle>
          <a:p>
            <a:fld id="{973C87BF-5916-4C6F-A5E7-121D6B9555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517EEE-D427-1943-ADC2-C40F100F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92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BCA8D-A207-4113-AF1C-F5E37A2D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0CC5F-4D45-4BC6-B4E2-83B4A4B9A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58002-D742-4150-851A-D28B57439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00221-6C03-4DFD-BB7F-E135D265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FF422-D3C0-46BF-B7D2-72DC62D8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845BD-EB49-4B33-A456-05934B35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C87BF-5916-4C6F-A5E7-121D6B955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10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FE12-8B02-4DE5-9E85-1ABA8564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4A0D94-6E4B-4E0B-B272-6D79BDC07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48A06-3CC3-4211-8B44-AC9727FC4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DB096-2A0B-48C3-AA62-846BC4E3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9EDBA-E34A-44A1-8BDA-568CB517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70923-9482-414F-B3F0-28A0FBFD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C87BF-5916-4C6F-A5E7-121D6B955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1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D75538-378F-45FF-AF5C-E63DB7515CC9}"/>
              </a:ext>
            </a:extLst>
          </p:cNvPr>
          <p:cNvSpPr/>
          <p:nvPr userDrawn="1"/>
        </p:nvSpPr>
        <p:spPr>
          <a:xfrm>
            <a:off x="11492968" y="0"/>
            <a:ext cx="699032" cy="6858000"/>
          </a:xfrm>
          <a:prstGeom prst="rect">
            <a:avLst/>
          </a:prstGeom>
          <a:solidFill>
            <a:srgbClr val="53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4D59575E-6DC6-4916-A35E-82134AEA435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622912" y="6420421"/>
            <a:ext cx="498402" cy="291242"/>
            <a:chOff x="577" y="2168"/>
            <a:chExt cx="1802" cy="105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A35925C-681F-49DE-BB9D-4957DABD01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" y="2168"/>
              <a:ext cx="1583" cy="1053"/>
            </a:xfrm>
            <a:custGeom>
              <a:avLst/>
              <a:gdLst>
                <a:gd name="T0" fmla="*/ 4364 w 6963"/>
                <a:gd name="T1" fmla="*/ 4625 h 4625"/>
                <a:gd name="T2" fmla="*/ 6963 w 6963"/>
                <a:gd name="T3" fmla="*/ 3412 h 4625"/>
                <a:gd name="T4" fmla="*/ 6286 w 6963"/>
                <a:gd name="T5" fmla="*/ 4173 h 4625"/>
                <a:gd name="T6" fmla="*/ 4782 w 6963"/>
                <a:gd name="T7" fmla="*/ 4524 h 4625"/>
                <a:gd name="T8" fmla="*/ 5584 w 6963"/>
                <a:gd name="T9" fmla="*/ 3170 h 4625"/>
                <a:gd name="T10" fmla="*/ 5701 w 6963"/>
                <a:gd name="T11" fmla="*/ 3304 h 4625"/>
                <a:gd name="T12" fmla="*/ 5626 w 6963"/>
                <a:gd name="T13" fmla="*/ 1297 h 4625"/>
                <a:gd name="T14" fmla="*/ 4364 w 6963"/>
                <a:gd name="T15" fmla="*/ 2225 h 4625"/>
                <a:gd name="T16" fmla="*/ 5425 w 6963"/>
                <a:gd name="T17" fmla="*/ 2802 h 4625"/>
                <a:gd name="T18" fmla="*/ 6504 w 6963"/>
                <a:gd name="T19" fmla="*/ 912 h 4625"/>
                <a:gd name="T20" fmla="*/ 6746 w 6963"/>
                <a:gd name="T21" fmla="*/ 1088 h 4625"/>
                <a:gd name="T22" fmla="*/ 6403 w 6963"/>
                <a:gd name="T23" fmla="*/ 251 h 4625"/>
                <a:gd name="T24" fmla="*/ 4372 w 6963"/>
                <a:gd name="T25" fmla="*/ 26 h 4625"/>
                <a:gd name="T26" fmla="*/ 5709 w 6963"/>
                <a:gd name="T27" fmla="*/ 251 h 4625"/>
                <a:gd name="T28" fmla="*/ 6336 w 6963"/>
                <a:gd name="T29" fmla="*/ 720 h 4625"/>
                <a:gd name="T30" fmla="*/ 0 w 6963"/>
                <a:gd name="T31" fmla="*/ 1347 h 4625"/>
                <a:gd name="T32" fmla="*/ 75 w 6963"/>
                <a:gd name="T33" fmla="*/ 1397 h 4625"/>
                <a:gd name="T34" fmla="*/ 560 w 6963"/>
                <a:gd name="T35" fmla="*/ 770 h 4625"/>
                <a:gd name="T36" fmla="*/ 2140 w 6963"/>
                <a:gd name="T37" fmla="*/ 134 h 4625"/>
                <a:gd name="T38" fmla="*/ 3051 w 6963"/>
                <a:gd name="T39" fmla="*/ 402 h 4625"/>
                <a:gd name="T40" fmla="*/ 418 w 6963"/>
                <a:gd name="T41" fmla="*/ 4023 h 4625"/>
                <a:gd name="T42" fmla="*/ 34 w 6963"/>
                <a:gd name="T43" fmla="*/ 4625 h 4625"/>
                <a:gd name="T44" fmla="*/ 3929 w 6963"/>
                <a:gd name="T45" fmla="*/ 4549 h 4625"/>
                <a:gd name="T46" fmla="*/ 4364 w 6963"/>
                <a:gd name="T47" fmla="*/ 3195 h 4625"/>
                <a:gd name="T48" fmla="*/ 4288 w 6963"/>
                <a:gd name="T49" fmla="*/ 3161 h 4625"/>
                <a:gd name="T50" fmla="*/ 3478 w 6963"/>
                <a:gd name="T51" fmla="*/ 4131 h 4625"/>
                <a:gd name="T52" fmla="*/ 903 w 6963"/>
                <a:gd name="T53" fmla="*/ 4508 h 4625"/>
                <a:gd name="T54" fmla="*/ 1923 w 6963"/>
                <a:gd name="T55" fmla="*/ 3103 h 4625"/>
                <a:gd name="T56" fmla="*/ 3603 w 6963"/>
                <a:gd name="T57" fmla="*/ 795 h 4625"/>
                <a:gd name="T58" fmla="*/ 3753 w 6963"/>
                <a:gd name="T59" fmla="*/ 586 h 4625"/>
                <a:gd name="T60" fmla="*/ 4021 w 6963"/>
                <a:gd name="T61" fmla="*/ 218 h 4625"/>
                <a:gd name="T62" fmla="*/ 3202 w 6963"/>
                <a:gd name="T63" fmla="*/ 26 h 4625"/>
                <a:gd name="T64" fmla="*/ 468 w 6963"/>
                <a:gd name="T65" fmla="*/ 9 h 4625"/>
                <a:gd name="T66" fmla="*/ 0 w 6963"/>
                <a:gd name="T67" fmla="*/ 1347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63" h="4625">
                  <a:moveTo>
                    <a:pt x="4364" y="4474"/>
                  </a:moveTo>
                  <a:lnTo>
                    <a:pt x="4364" y="4625"/>
                  </a:lnTo>
                  <a:lnTo>
                    <a:pt x="6646" y="4625"/>
                  </a:lnTo>
                  <a:lnTo>
                    <a:pt x="6963" y="3412"/>
                  </a:lnTo>
                  <a:cubicBezTo>
                    <a:pt x="6938" y="3396"/>
                    <a:pt x="6913" y="3387"/>
                    <a:pt x="6880" y="3387"/>
                  </a:cubicBezTo>
                  <a:cubicBezTo>
                    <a:pt x="6788" y="3579"/>
                    <a:pt x="6479" y="4023"/>
                    <a:pt x="6286" y="4173"/>
                  </a:cubicBezTo>
                  <a:cubicBezTo>
                    <a:pt x="6194" y="4240"/>
                    <a:pt x="6119" y="4299"/>
                    <a:pt x="6002" y="4357"/>
                  </a:cubicBezTo>
                  <a:cubicBezTo>
                    <a:pt x="5676" y="4516"/>
                    <a:pt x="5166" y="4541"/>
                    <a:pt x="4782" y="4524"/>
                  </a:cubicBezTo>
                  <a:cubicBezTo>
                    <a:pt x="4631" y="4524"/>
                    <a:pt x="4514" y="4499"/>
                    <a:pt x="4364" y="4474"/>
                  </a:cubicBezTo>
                  <a:close/>
                  <a:moveTo>
                    <a:pt x="5584" y="3170"/>
                  </a:moveTo>
                  <a:lnTo>
                    <a:pt x="5626" y="3304"/>
                  </a:lnTo>
                  <a:lnTo>
                    <a:pt x="5701" y="3304"/>
                  </a:lnTo>
                  <a:lnTo>
                    <a:pt x="5709" y="1288"/>
                  </a:lnTo>
                  <a:lnTo>
                    <a:pt x="5626" y="1297"/>
                  </a:lnTo>
                  <a:cubicBezTo>
                    <a:pt x="5576" y="1397"/>
                    <a:pt x="5576" y="1782"/>
                    <a:pt x="5258" y="2016"/>
                  </a:cubicBezTo>
                  <a:cubicBezTo>
                    <a:pt x="4966" y="2225"/>
                    <a:pt x="4665" y="2183"/>
                    <a:pt x="4364" y="2225"/>
                  </a:cubicBezTo>
                  <a:lnTo>
                    <a:pt x="4372" y="2334"/>
                  </a:lnTo>
                  <a:cubicBezTo>
                    <a:pt x="4848" y="2325"/>
                    <a:pt x="5208" y="2392"/>
                    <a:pt x="5425" y="2802"/>
                  </a:cubicBezTo>
                  <a:cubicBezTo>
                    <a:pt x="5475" y="2902"/>
                    <a:pt x="5559" y="3061"/>
                    <a:pt x="5584" y="3170"/>
                  </a:cubicBezTo>
                  <a:close/>
                  <a:moveTo>
                    <a:pt x="6504" y="912"/>
                  </a:moveTo>
                  <a:lnTo>
                    <a:pt x="6688" y="1113"/>
                  </a:lnTo>
                  <a:lnTo>
                    <a:pt x="6746" y="1088"/>
                  </a:lnTo>
                  <a:cubicBezTo>
                    <a:pt x="6738" y="1029"/>
                    <a:pt x="6696" y="979"/>
                    <a:pt x="6696" y="929"/>
                  </a:cubicBezTo>
                  <a:cubicBezTo>
                    <a:pt x="6662" y="904"/>
                    <a:pt x="6437" y="335"/>
                    <a:pt x="6403" y="251"/>
                  </a:cubicBezTo>
                  <a:cubicBezTo>
                    <a:pt x="6378" y="176"/>
                    <a:pt x="6345" y="92"/>
                    <a:pt x="6311" y="26"/>
                  </a:cubicBezTo>
                  <a:lnTo>
                    <a:pt x="4372" y="26"/>
                  </a:lnTo>
                  <a:lnTo>
                    <a:pt x="4364" y="126"/>
                  </a:lnTo>
                  <a:cubicBezTo>
                    <a:pt x="4723" y="118"/>
                    <a:pt x="5417" y="118"/>
                    <a:pt x="5709" y="251"/>
                  </a:cubicBezTo>
                  <a:cubicBezTo>
                    <a:pt x="5793" y="285"/>
                    <a:pt x="5868" y="335"/>
                    <a:pt x="5935" y="385"/>
                  </a:cubicBezTo>
                  <a:cubicBezTo>
                    <a:pt x="6061" y="469"/>
                    <a:pt x="6228" y="611"/>
                    <a:pt x="6336" y="720"/>
                  </a:cubicBezTo>
                  <a:cubicBezTo>
                    <a:pt x="6370" y="761"/>
                    <a:pt x="6487" y="878"/>
                    <a:pt x="6504" y="912"/>
                  </a:cubicBezTo>
                  <a:close/>
                  <a:moveTo>
                    <a:pt x="0" y="1347"/>
                  </a:moveTo>
                  <a:lnTo>
                    <a:pt x="0" y="1372"/>
                  </a:lnTo>
                  <a:lnTo>
                    <a:pt x="75" y="1397"/>
                  </a:lnTo>
                  <a:cubicBezTo>
                    <a:pt x="125" y="1288"/>
                    <a:pt x="334" y="1037"/>
                    <a:pt x="426" y="920"/>
                  </a:cubicBezTo>
                  <a:lnTo>
                    <a:pt x="560" y="770"/>
                  </a:lnTo>
                  <a:cubicBezTo>
                    <a:pt x="610" y="720"/>
                    <a:pt x="644" y="678"/>
                    <a:pt x="694" y="628"/>
                  </a:cubicBezTo>
                  <a:cubicBezTo>
                    <a:pt x="1145" y="176"/>
                    <a:pt x="1463" y="134"/>
                    <a:pt x="2140" y="134"/>
                  </a:cubicBezTo>
                  <a:cubicBezTo>
                    <a:pt x="2508" y="134"/>
                    <a:pt x="2876" y="126"/>
                    <a:pt x="3243" y="126"/>
                  </a:cubicBezTo>
                  <a:cubicBezTo>
                    <a:pt x="3235" y="159"/>
                    <a:pt x="3085" y="360"/>
                    <a:pt x="3051" y="402"/>
                  </a:cubicBezTo>
                  <a:lnTo>
                    <a:pt x="1229" y="2910"/>
                  </a:lnTo>
                  <a:cubicBezTo>
                    <a:pt x="970" y="3270"/>
                    <a:pt x="660" y="3671"/>
                    <a:pt x="418" y="4023"/>
                  </a:cubicBezTo>
                  <a:lnTo>
                    <a:pt x="8" y="4583"/>
                  </a:lnTo>
                  <a:lnTo>
                    <a:pt x="34" y="4625"/>
                  </a:lnTo>
                  <a:lnTo>
                    <a:pt x="3896" y="4625"/>
                  </a:lnTo>
                  <a:cubicBezTo>
                    <a:pt x="3912" y="4625"/>
                    <a:pt x="3912" y="4600"/>
                    <a:pt x="3929" y="4549"/>
                  </a:cubicBezTo>
                  <a:lnTo>
                    <a:pt x="4130" y="3914"/>
                  </a:lnTo>
                  <a:cubicBezTo>
                    <a:pt x="4163" y="3822"/>
                    <a:pt x="4347" y="3237"/>
                    <a:pt x="4364" y="3195"/>
                  </a:cubicBezTo>
                  <a:cubicBezTo>
                    <a:pt x="4347" y="3170"/>
                    <a:pt x="4347" y="3186"/>
                    <a:pt x="4322" y="3170"/>
                  </a:cubicBezTo>
                  <a:lnTo>
                    <a:pt x="4288" y="3161"/>
                  </a:lnTo>
                  <a:cubicBezTo>
                    <a:pt x="4146" y="3429"/>
                    <a:pt x="4029" y="3554"/>
                    <a:pt x="3854" y="3772"/>
                  </a:cubicBezTo>
                  <a:cubicBezTo>
                    <a:pt x="3762" y="3881"/>
                    <a:pt x="3595" y="4048"/>
                    <a:pt x="3478" y="4131"/>
                  </a:cubicBezTo>
                  <a:cubicBezTo>
                    <a:pt x="3043" y="4474"/>
                    <a:pt x="2658" y="4499"/>
                    <a:pt x="2082" y="4516"/>
                  </a:cubicBezTo>
                  <a:cubicBezTo>
                    <a:pt x="1898" y="4516"/>
                    <a:pt x="1045" y="4524"/>
                    <a:pt x="903" y="4508"/>
                  </a:cubicBezTo>
                  <a:lnTo>
                    <a:pt x="1246" y="4039"/>
                  </a:lnTo>
                  <a:cubicBezTo>
                    <a:pt x="1455" y="3755"/>
                    <a:pt x="1705" y="3404"/>
                    <a:pt x="1923" y="3103"/>
                  </a:cubicBezTo>
                  <a:cubicBezTo>
                    <a:pt x="2382" y="2484"/>
                    <a:pt x="2834" y="1849"/>
                    <a:pt x="3285" y="1230"/>
                  </a:cubicBezTo>
                  <a:lnTo>
                    <a:pt x="3603" y="795"/>
                  </a:lnTo>
                  <a:cubicBezTo>
                    <a:pt x="3611" y="778"/>
                    <a:pt x="3611" y="778"/>
                    <a:pt x="3620" y="778"/>
                  </a:cubicBezTo>
                  <a:cubicBezTo>
                    <a:pt x="3645" y="728"/>
                    <a:pt x="3728" y="628"/>
                    <a:pt x="3753" y="586"/>
                  </a:cubicBezTo>
                  <a:cubicBezTo>
                    <a:pt x="3804" y="519"/>
                    <a:pt x="3845" y="460"/>
                    <a:pt x="3887" y="402"/>
                  </a:cubicBezTo>
                  <a:cubicBezTo>
                    <a:pt x="3937" y="335"/>
                    <a:pt x="3979" y="276"/>
                    <a:pt x="4021" y="218"/>
                  </a:cubicBezTo>
                  <a:cubicBezTo>
                    <a:pt x="4121" y="92"/>
                    <a:pt x="4138" y="92"/>
                    <a:pt x="4121" y="26"/>
                  </a:cubicBezTo>
                  <a:cubicBezTo>
                    <a:pt x="3812" y="17"/>
                    <a:pt x="3503" y="26"/>
                    <a:pt x="3202" y="26"/>
                  </a:cubicBezTo>
                  <a:lnTo>
                    <a:pt x="686" y="9"/>
                  </a:lnTo>
                  <a:cubicBezTo>
                    <a:pt x="619" y="9"/>
                    <a:pt x="527" y="0"/>
                    <a:pt x="468" y="9"/>
                  </a:cubicBezTo>
                  <a:cubicBezTo>
                    <a:pt x="443" y="51"/>
                    <a:pt x="426" y="126"/>
                    <a:pt x="410" y="176"/>
                  </a:cubicBezTo>
                  <a:lnTo>
                    <a:pt x="0" y="13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D9C9320-32F7-4A36-BD61-908B516D4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3080"/>
              <a:ext cx="139" cy="141"/>
            </a:xfrm>
            <a:custGeom>
              <a:avLst/>
              <a:gdLst>
                <a:gd name="T0" fmla="*/ 611 w 611"/>
                <a:gd name="T1" fmla="*/ 334 h 619"/>
                <a:gd name="T2" fmla="*/ 611 w 611"/>
                <a:gd name="T3" fmla="*/ 309 h 619"/>
                <a:gd name="T4" fmla="*/ 460 w 611"/>
                <a:gd name="T5" fmla="*/ 150 h 619"/>
                <a:gd name="T6" fmla="*/ 385 w 611"/>
                <a:gd name="T7" fmla="*/ 75 h 619"/>
                <a:gd name="T8" fmla="*/ 310 w 611"/>
                <a:gd name="T9" fmla="*/ 0 h 619"/>
                <a:gd name="T10" fmla="*/ 84 w 611"/>
                <a:gd name="T11" fmla="*/ 226 h 619"/>
                <a:gd name="T12" fmla="*/ 0 w 611"/>
                <a:gd name="T13" fmla="*/ 301 h 619"/>
                <a:gd name="T14" fmla="*/ 301 w 611"/>
                <a:gd name="T15" fmla="*/ 619 h 619"/>
                <a:gd name="T16" fmla="*/ 527 w 611"/>
                <a:gd name="T17" fmla="*/ 401 h 619"/>
                <a:gd name="T18" fmla="*/ 611 w 611"/>
                <a:gd name="T19" fmla="*/ 334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1" h="619">
                  <a:moveTo>
                    <a:pt x="611" y="334"/>
                  </a:moveTo>
                  <a:lnTo>
                    <a:pt x="611" y="309"/>
                  </a:lnTo>
                  <a:cubicBezTo>
                    <a:pt x="552" y="259"/>
                    <a:pt x="510" y="209"/>
                    <a:pt x="460" y="150"/>
                  </a:cubicBezTo>
                  <a:cubicBezTo>
                    <a:pt x="435" y="125"/>
                    <a:pt x="410" y="109"/>
                    <a:pt x="385" y="75"/>
                  </a:cubicBezTo>
                  <a:cubicBezTo>
                    <a:pt x="360" y="58"/>
                    <a:pt x="335" y="17"/>
                    <a:pt x="310" y="0"/>
                  </a:cubicBezTo>
                  <a:lnTo>
                    <a:pt x="84" y="226"/>
                  </a:lnTo>
                  <a:cubicBezTo>
                    <a:pt x="51" y="251"/>
                    <a:pt x="26" y="276"/>
                    <a:pt x="0" y="301"/>
                  </a:cubicBezTo>
                  <a:lnTo>
                    <a:pt x="301" y="619"/>
                  </a:lnTo>
                  <a:lnTo>
                    <a:pt x="527" y="401"/>
                  </a:lnTo>
                  <a:cubicBezTo>
                    <a:pt x="544" y="376"/>
                    <a:pt x="594" y="343"/>
                    <a:pt x="611" y="334"/>
                  </a:cubicBezTo>
                  <a:close/>
                </a:path>
              </a:pathLst>
            </a:custGeom>
            <a:solidFill>
              <a:srgbClr val="F3C10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0AAA292-311F-4A62-85D6-1C838005140F}"/>
              </a:ext>
            </a:extLst>
          </p:cNvPr>
          <p:cNvSpPr txBox="1">
            <a:spLocks/>
          </p:cNvSpPr>
          <p:nvPr userDrawn="1"/>
        </p:nvSpPr>
        <p:spPr bwMode="auto">
          <a:xfrm rot="5400000">
            <a:off x="11096062" y="5227986"/>
            <a:ext cx="1492844" cy="699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altLang="en-US" sz="1000" dirty="0">
                <a:solidFill>
                  <a:srgbClr val="9C9B9B"/>
                </a:solidFill>
                <a:latin typeface="+mn-lt"/>
              </a:rPr>
              <a:t>© Zena Everett 2020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7BB9C11-DFA3-45C6-A426-8152E42AED0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10117467" y="1379209"/>
            <a:ext cx="3453739" cy="695325"/>
          </a:xfrm>
          <a:prstGeom prst="rect">
            <a:avLst/>
          </a:prstGeom>
          <a:noFill/>
        </p:spPr>
        <p:txBody>
          <a:bodyPr lIns="288000" t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emon/Milk" panose="020B0603050302020204" pitchFamily="34" charset="0"/>
                <a:ea typeface="ＭＳ Ｐゴシック" charset="0"/>
                <a:cs typeface="Helvetica"/>
              </a:rPr>
              <a:t>Crazy busy</a:t>
            </a:r>
          </a:p>
        </p:txBody>
      </p:sp>
    </p:spTree>
    <p:extLst>
      <p:ext uri="{BB962C8B-B14F-4D97-AF65-F5344CB8AC3E}">
        <p14:creationId xmlns:p14="http://schemas.microsoft.com/office/powerpoint/2010/main" val="152282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2FA75-D975-0F4A-8FE8-D24B728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EFEE2-FEB0-CD40-A257-BE73890DB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66CBD-849D-A040-B3F9-041677A62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88023-4F32-B246-9F3F-90209387F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3F388-1B6F-A445-9945-8CE43189B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7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CAF42-E875-E34E-8123-0129477C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Love don’t pay the bills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7E4B1-83A0-3D46-A153-24228180E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7B86A-1248-0B43-B2E0-A11F739C2B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DCB70-2A4C-4F4F-8A89-589F1FD8A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DE435-51EE-CF45-9A89-0ED02004C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45053-FB34-6241-A306-7F4824F2F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B5D904-33BB-2A43-8071-2E24EB4B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Love don’t pay the bills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47FB7-3814-D04B-9225-DB2180BF7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B8463-3A5B-4E43-B8EB-BB4578423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04976-75A8-D645-AB48-57A0ECB4C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D642A-32F4-FA45-89BA-7DBE0733F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3C1B-AA0B-8E4D-B27A-2319A4EC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9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181ECC-0363-074B-B27F-5D758A4F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5EA51-2D0A-E741-B8CF-E21757A80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39C9E-2C7D-FE4A-9BA6-ED739A88F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3149C-7B5A-8944-9628-01586C01E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D36DF-BEBD-A848-B57F-EF94BAEAB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20C65-4BE0-0C4B-919C-285E4B9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6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1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F4722F-0D56-4031-8470-E27886233C2A}"/>
              </a:ext>
            </a:extLst>
          </p:cNvPr>
          <p:cNvSpPr txBox="1"/>
          <p:nvPr/>
        </p:nvSpPr>
        <p:spPr>
          <a:xfrm>
            <a:off x="735071" y="670760"/>
            <a:ext cx="10029990" cy="415498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30000" b="1" dirty="0">
                <a:solidFill>
                  <a:srgbClr val="201C1B"/>
                </a:solidFill>
                <a:latin typeface="Lemon/Milk" panose="020B0603050302020204" pitchFamily="34" charset="0"/>
              </a:rPr>
              <a:t>PIMP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E74564-C227-473E-A614-49284B822DD0}"/>
              </a:ext>
            </a:extLst>
          </p:cNvPr>
          <p:cNvSpPr txBox="1"/>
          <p:nvPr/>
        </p:nvSpPr>
        <p:spPr>
          <a:xfrm rot="16200000">
            <a:off x="438994" y="2533761"/>
            <a:ext cx="1795363" cy="717550"/>
          </a:xfrm>
          <a:prstGeom prst="rect">
            <a:avLst/>
          </a:prstGeom>
          <a:noFill/>
        </p:spPr>
        <p:txBody>
          <a:bodyPr wrap="none" lIns="180000" tIns="7200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FAC400"/>
                </a:solidFill>
                <a:latin typeface="Lemon/Milk" panose="020B0603050302020204" pitchFamily="34" charset="0"/>
              </a:rPr>
              <a:t>Priority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792C1B-4636-4B5A-B28C-9D050F22DC77}"/>
              </a:ext>
            </a:extLst>
          </p:cNvPr>
          <p:cNvSpPr txBox="1"/>
          <p:nvPr/>
        </p:nvSpPr>
        <p:spPr>
          <a:xfrm rot="16200000">
            <a:off x="3055195" y="2533762"/>
            <a:ext cx="1795363" cy="717550"/>
          </a:xfrm>
          <a:prstGeom prst="rect">
            <a:avLst/>
          </a:prstGeom>
          <a:noFill/>
        </p:spPr>
        <p:txBody>
          <a:bodyPr wrap="none" lIns="180000" tIns="7200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FAC400"/>
                </a:solidFill>
                <a:latin typeface="Lemon/Milk" panose="020B0603050302020204" pitchFamily="34" charset="0"/>
              </a:rPr>
              <a:t>insert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0D93F1-3B2A-42D3-AE82-B86FE9767D3D}"/>
              </a:ext>
            </a:extLst>
          </p:cNvPr>
          <p:cNvSpPr txBox="1"/>
          <p:nvPr/>
        </p:nvSpPr>
        <p:spPr>
          <a:xfrm rot="16200000">
            <a:off x="4172795" y="2533761"/>
            <a:ext cx="1795363" cy="717550"/>
          </a:xfrm>
          <a:prstGeom prst="rect">
            <a:avLst/>
          </a:prstGeom>
          <a:noFill/>
        </p:spPr>
        <p:txBody>
          <a:bodyPr wrap="none" lIns="180000" tIns="7200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FAC400"/>
                </a:solidFill>
                <a:latin typeface="Lemon/Milk" panose="020B0603050302020204" pitchFamily="34" charset="0"/>
              </a:rPr>
              <a:t>mean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3A386F-7D88-4C9E-A988-E33C665C7815}"/>
              </a:ext>
            </a:extLst>
          </p:cNvPr>
          <p:cNvSpPr txBox="1"/>
          <p:nvPr/>
        </p:nvSpPr>
        <p:spPr>
          <a:xfrm rot="16200000">
            <a:off x="7744277" y="2533762"/>
            <a:ext cx="1795363" cy="717550"/>
          </a:xfrm>
          <a:prstGeom prst="rect">
            <a:avLst/>
          </a:prstGeom>
          <a:noFill/>
        </p:spPr>
        <p:txBody>
          <a:bodyPr wrap="none" lIns="180000" tIns="7200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FAC400"/>
                </a:solidFill>
                <a:latin typeface="Lemon/Milk" panose="020B0603050302020204" pitchFamily="34" charset="0"/>
              </a:rPr>
              <a:t>prompt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3CEF1D-33F2-43FF-BFDC-6C456EF6FE12}"/>
              </a:ext>
            </a:extLst>
          </p:cNvPr>
          <p:cNvGrpSpPr/>
          <p:nvPr/>
        </p:nvGrpSpPr>
        <p:grpSpPr>
          <a:xfrm>
            <a:off x="654050" y="4627862"/>
            <a:ext cx="10163176" cy="1379698"/>
            <a:chOff x="654050" y="4708623"/>
            <a:chExt cx="10163176" cy="13796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3293F4-C8D2-4076-AC91-00CF6724FF10}"/>
                </a:ext>
              </a:extLst>
            </p:cNvPr>
            <p:cNvSpPr txBox="1"/>
            <p:nvPr/>
          </p:nvSpPr>
          <p:spPr>
            <a:xfrm>
              <a:off x="654050" y="4708623"/>
              <a:ext cx="10163176" cy="13796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3000" b="1" dirty="0">
                  <a:solidFill>
                    <a:srgbClr val="201C1B"/>
                  </a:solidFill>
                  <a:latin typeface="Lemon/Milk" panose="020B0603050302020204" pitchFamily="34" charset="0"/>
                </a:rPr>
                <a:t>Your time</a:t>
              </a:r>
            </a:p>
          </p:txBody>
        </p:sp>
        <p:pic>
          <p:nvPicPr>
            <p:cNvPr id="19" name="Graphic 18" descr="Clock">
              <a:extLst>
                <a:ext uri="{FF2B5EF4-FFF2-40B4-BE49-F238E27FC236}">
                  <a16:creationId xmlns:a16="http://schemas.microsoft.com/office/drawing/2014/main" id="{F0D55191-116D-4A98-8FE2-C21EEB4FE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44146" y="4899418"/>
              <a:ext cx="998108" cy="998108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E415718-8617-452A-90E4-9A624FB77B4B}"/>
              </a:ext>
            </a:extLst>
          </p:cNvPr>
          <p:cNvSpPr/>
          <p:nvPr/>
        </p:nvSpPr>
        <p:spPr>
          <a:xfrm>
            <a:off x="958179" y="4023291"/>
            <a:ext cx="9583774" cy="371499"/>
          </a:xfrm>
          <a:prstGeom prst="rect">
            <a:avLst/>
          </a:prstGeom>
          <a:solidFill>
            <a:srgbClr val="20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28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12460</TotalTime>
  <Words>8</Words>
  <Application>Microsoft Macintosh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Calibri</vt:lpstr>
      <vt:lpstr>Arial</vt:lpstr>
      <vt:lpstr>Lemon/Milk</vt:lpstr>
      <vt:lpstr>Calibri Light</vt:lpstr>
      <vt:lpstr>Helvetica</vt:lpstr>
      <vt:lpstr>ＭＳ Ｐゴシック</vt:lpstr>
      <vt:lpstr>ＭＳ Ｐゴシック</vt:lpstr>
      <vt:lpstr>Office Theme</vt:lpstr>
      <vt:lpstr>3_Custom Design</vt:lpstr>
      <vt:lpstr>2_Custom Design</vt:lpstr>
      <vt:lpstr>1_Custom Design</vt:lpstr>
      <vt:lpstr>Custom Design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Mills</dc:creator>
  <cp:lastModifiedBy>Zena Everett</cp:lastModifiedBy>
  <cp:revision>68</cp:revision>
  <dcterms:created xsi:type="dcterms:W3CDTF">2018-01-27T14:42:34Z</dcterms:created>
  <dcterms:modified xsi:type="dcterms:W3CDTF">2020-02-27T09:18:21Z</dcterms:modified>
</cp:coreProperties>
</file>